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92"/>
    <p:restoredTop sz="94667"/>
  </p:normalViewPr>
  <p:slideViewPr>
    <p:cSldViewPr snapToGrid="0">
      <p:cViewPr varScale="1">
        <p:scale>
          <a:sx n="91" d="100"/>
          <a:sy n="91" d="100"/>
        </p:scale>
        <p:origin x="192" y="6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9CD16-27CA-B7EE-331D-EB5861F196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6DD185-F3D0-6477-0BE4-F9E7313C31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E8C9B0-7BEB-B842-89D5-CA6C976B2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4DDC7-0E2F-4276-B855-0089C66F870D}" type="datetimeFigureOut">
              <a:rPr lang="ro-RO" smtClean="0"/>
              <a:t>09.10.2025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3A22DC-963D-BF5A-FA69-C97CD2AF4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C31B8A-AE97-4D8B-74E1-AE649B545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9AA48-9D55-4DAC-8FB4-B17E3146C94F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325658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047CB0-A2B6-FB79-27A5-EB728E7BE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52AFE8-B96F-4B1C-379F-40DB9A481F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28FA39-AC49-8866-EA89-2888799F0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4DDC7-0E2F-4276-B855-0089C66F870D}" type="datetimeFigureOut">
              <a:rPr lang="ro-RO" smtClean="0"/>
              <a:t>09.10.2025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286B6A-7A5C-3C0B-7DE7-54B40C4A9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D025FC-4E3F-BC13-7122-98E9C1AE7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9AA48-9D55-4DAC-8FB4-B17E3146C94F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972797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BF1B28E-EC2E-4742-B59A-C8AD394244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CE596B-7457-79B4-ACC5-F2C65D57A6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441B4E-DAAB-8782-1ED6-F7703B119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4DDC7-0E2F-4276-B855-0089C66F870D}" type="datetimeFigureOut">
              <a:rPr lang="ro-RO" smtClean="0"/>
              <a:t>09.10.2025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41D5E9-B4BE-02B1-A022-553528A30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FA78A8-95C8-1310-26D8-5B0601A87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9AA48-9D55-4DAC-8FB4-B17E3146C94F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64778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908F7-522F-0D1F-B666-B996D98CE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113206-8BFF-251E-3393-DBCEABDE43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EC79B8-872C-1C10-E839-188B8A314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4DDC7-0E2F-4276-B855-0089C66F870D}" type="datetimeFigureOut">
              <a:rPr lang="ro-RO" smtClean="0"/>
              <a:t>09.10.2025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1A0EEC-6BF2-207F-870F-DB0D480FD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9C8EF9-C075-6692-1564-746D4BD17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9AA48-9D55-4DAC-8FB4-B17E3146C94F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766950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48E67-7D56-07F5-677F-29F1463FB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C07A02-5705-3C20-6720-AC544CDEAE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E2B372-9077-76FF-3219-A8831091A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4DDC7-0E2F-4276-B855-0089C66F870D}" type="datetimeFigureOut">
              <a:rPr lang="ro-RO" smtClean="0"/>
              <a:t>09.10.2025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D7B6C2-AC8B-5D6C-6F1F-44E2C14CB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98C5F4-D07C-C48C-DEA3-943CE9383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9AA48-9D55-4DAC-8FB4-B17E3146C94F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637351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7BF0A5-AC49-52A3-7AE1-E17A0AAB2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0A7243-FA82-8981-8FA5-E54A82E1CA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B8C635-8CBF-E1CF-7687-6C9679F1EB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1BE0EE-7BCF-2472-A76B-A636F411F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4DDC7-0E2F-4276-B855-0089C66F870D}" type="datetimeFigureOut">
              <a:rPr lang="ro-RO" smtClean="0"/>
              <a:t>09.10.2025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0EB5E5-AC20-333E-7115-BB4D4AA12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D86426-5ADD-B66F-C84D-EA10188C7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9AA48-9D55-4DAC-8FB4-B17E3146C94F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470844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B4AD21-9391-9C3A-1D04-A3246B946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2D75BA-BFA5-A6E7-3BBC-20D443DEC9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07FE87-1D03-6792-671E-B57DBAAC64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F46816-57D4-0083-BF98-4AC03A3BCE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0AFDB6-27EA-375B-F7AA-74146A0A20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B53A83-C3EE-BA1A-EB62-5FEDB4304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4DDC7-0E2F-4276-B855-0089C66F870D}" type="datetimeFigureOut">
              <a:rPr lang="ro-RO" smtClean="0"/>
              <a:t>09.10.2025</a:t>
            </a:fld>
            <a:endParaRPr lang="ro-R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8B23AA-09F7-C544-AC5E-37FA99F99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BDA7B8-D7DC-99F7-D47C-92A49A11D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9AA48-9D55-4DAC-8FB4-B17E3146C94F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91844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F8727-2BF6-0D5D-4D80-9D6ECAAAF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855C22-B6EA-7683-A622-4B6DFBDDC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4DDC7-0E2F-4276-B855-0089C66F870D}" type="datetimeFigureOut">
              <a:rPr lang="ro-RO" smtClean="0"/>
              <a:t>09.10.2025</a:t>
            </a:fld>
            <a:endParaRPr lang="ro-R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424948-4211-BD02-548C-72921A2DC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C62664-DC5D-B653-673D-3682747DF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9AA48-9D55-4DAC-8FB4-B17E3146C94F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165040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7E0257-2D2B-556A-0662-EB9738115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4DDC7-0E2F-4276-B855-0089C66F870D}" type="datetimeFigureOut">
              <a:rPr lang="ro-RO" smtClean="0"/>
              <a:t>09.10.2025</a:t>
            </a:fld>
            <a:endParaRPr lang="ro-R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E7F7BE-82BE-E2F5-D559-DE4127106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42DB6D-793F-4B93-576B-036BA36CB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9AA48-9D55-4DAC-8FB4-B17E3146C94F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611316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6CA89-F6CF-A28A-3F0D-BAC802ECB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C0E3E4-810E-699F-F495-E944BC7AD9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5CDA18-061D-EEF1-5442-135EB1388C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63D1F1-2534-9459-DED0-66A151AD5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4DDC7-0E2F-4276-B855-0089C66F870D}" type="datetimeFigureOut">
              <a:rPr lang="ro-RO" smtClean="0"/>
              <a:t>09.10.2025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2E6699-707C-F553-E09F-FABE95D9F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230A28-9714-8BC3-E7B4-6E6B6A033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9AA48-9D55-4DAC-8FB4-B17E3146C94F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94006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30F86-A47F-20C7-5152-005D6EA16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A5BC63-8609-4332-38C1-42272EB66D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7203AE-62CC-CAAC-02D1-C77AC3180E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EE38C8-6FE5-5BB9-AE3E-09C40F74E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4DDC7-0E2F-4276-B855-0089C66F870D}" type="datetimeFigureOut">
              <a:rPr lang="ro-RO" smtClean="0"/>
              <a:t>09.10.2025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33387A-0221-E6AF-FE99-D69FD8D2A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273C0C-0F26-85F9-4CC3-1B03A75DE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9AA48-9D55-4DAC-8FB4-B17E3146C94F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485980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04A59E6-A565-8E0F-D16C-5D1F69840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CA44CF-7162-7ABC-7B3A-5804077A73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E5322-7D03-BC15-9855-DC527A9F43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E44DDC7-0E2F-4276-B855-0089C66F870D}" type="datetimeFigureOut">
              <a:rPr lang="ro-RO" smtClean="0"/>
              <a:t>09.10.2025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BDCB6-7E21-14EC-B2DF-53B81ED293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B83898-F001-1036-6010-8087F4E0DE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C19AA48-9D55-4DAC-8FB4-B17E3146C94F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721359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A8C351-A107-C233-42AF-DA6F43CE2BF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R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8A1143-8E98-3455-E92A-DAE79C126D1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RO"/>
          </a:p>
        </p:txBody>
      </p:sp>
      <p:pic>
        <p:nvPicPr>
          <p:cNvPr id="5" name="Picture 4" descr="A green background with white text&#10;&#10;AI-generated content may be incorrect.">
            <a:extLst>
              <a:ext uri="{FF2B5EF4-FFF2-40B4-BE49-F238E27FC236}">
                <a16:creationId xmlns:a16="http://schemas.microsoft.com/office/drawing/2014/main" id="{91938CC6-F19E-E04F-C08F-FF1FA10D88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823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holding a tablet&#10;&#10;AI-generated content may be incorrect.">
            <a:extLst>
              <a:ext uri="{FF2B5EF4-FFF2-40B4-BE49-F238E27FC236}">
                <a16:creationId xmlns:a16="http://schemas.microsoft.com/office/drawing/2014/main" id="{F0971A20-2CFD-8631-69F8-69480ED1AC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672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 shot of a document&#10;&#10;AI-generated content may be incorrect.">
            <a:extLst>
              <a:ext uri="{FF2B5EF4-FFF2-40B4-BE49-F238E27FC236}">
                <a16:creationId xmlns:a16="http://schemas.microsoft.com/office/drawing/2014/main" id="{5650C226-4402-8B99-AA06-7AEB70F1FB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84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rectangular sign with black text and blue and white letters&#10;&#10;AI-generated content may be incorrect.">
            <a:extLst>
              <a:ext uri="{FF2B5EF4-FFF2-40B4-BE49-F238E27FC236}">
                <a16:creationId xmlns:a16="http://schemas.microsoft.com/office/drawing/2014/main" id="{913C5D8B-37EB-33A1-4A22-8B9BF3F0D7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932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hand holding a leaf&#10;&#10;AI-generated content may be incorrect.">
            <a:extLst>
              <a:ext uri="{FF2B5EF4-FFF2-40B4-BE49-F238E27FC236}">
                <a16:creationId xmlns:a16="http://schemas.microsoft.com/office/drawing/2014/main" id="{C67F88C7-714C-80C8-F4A0-11C1241148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5210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Macintosh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Adela Nagy</dc:creator>
  <cp:lastModifiedBy>Patricia Ghita</cp:lastModifiedBy>
  <cp:revision>2</cp:revision>
  <dcterms:created xsi:type="dcterms:W3CDTF">2025-10-06T10:51:08Z</dcterms:created>
  <dcterms:modified xsi:type="dcterms:W3CDTF">2025-10-09T06:05:54Z</dcterms:modified>
</cp:coreProperties>
</file>